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7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702" y="-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74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37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13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46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16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96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6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98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4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42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62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EB81-A62F-4FAC-81C6-8B9D072361D2}" type="datetimeFigureOut">
              <a:rPr lang="en-GB" smtClean="0"/>
              <a:t>16/06/2018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71AA-384B-4017-BE1A-ED5F23093A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80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2" y="169012"/>
            <a:ext cx="1469650" cy="8242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4935" y="154546"/>
            <a:ext cx="4641763" cy="6542468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1641958" y="289672"/>
            <a:ext cx="3193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pperplate Gothic Bold" panose="020E0705020206020404" pitchFamily="34" charset="0"/>
              </a:rPr>
              <a:t>Riverside Miniature Railway</a:t>
            </a:r>
          </a:p>
          <a:p>
            <a:pPr algn="ctr"/>
            <a:r>
              <a:rPr lang="en-GB" sz="1400" dirty="0">
                <a:latin typeface="Copperplate Gothic Bold" panose="020E0705020206020404" pitchFamily="34" charset="0"/>
              </a:rPr>
              <a:t>St Neots, Cambridgeshire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072" y="877844"/>
            <a:ext cx="16542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www.riversiderailway.co.uk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52" y="821310"/>
            <a:ext cx="271978" cy="2719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382" y="841088"/>
            <a:ext cx="271978" cy="2719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28799" y="753542"/>
            <a:ext cx="10622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 </a:t>
            </a:r>
            <a:r>
              <a:rPr lang="en-GB" sz="900" b="1" dirty="0" err="1"/>
              <a:t>RMRriversidepark</a:t>
            </a:r>
            <a:endParaRPr lang="en-GB" sz="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48360" y="877844"/>
            <a:ext cx="882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/>
              <a:t>Riverside_Rail</a:t>
            </a:r>
            <a:endParaRPr lang="en-GB" sz="9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5" y="1535958"/>
            <a:ext cx="4394699" cy="1268659"/>
          </a:xfrm>
          <a:prstGeom prst="rect">
            <a:avLst/>
          </a:prstGeom>
          <a:ln w="34925">
            <a:solidFill>
              <a:schemeClr val="accent5">
                <a:lumMod val="7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180563" y="1149822"/>
            <a:ext cx="450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Copperplate Gothic Bold" panose="020E0705020206020404" pitchFamily="34" charset="0"/>
              </a:rPr>
              <a:t>Track Sponsorship Form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2687" y="2876550"/>
            <a:ext cx="4524011" cy="1567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can sponsor sections of track in your own name or on behalf of others. Each section sponsored includes:</a:t>
            </a:r>
          </a:p>
          <a:p>
            <a:pPr marL="171450" indent="-171450">
              <a:buFontTx/>
              <a:buChar char="-"/>
            </a:pP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a 10 ride ticket</a:t>
            </a:r>
          </a:p>
          <a:p>
            <a:pPr marL="171450" indent="-171450">
              <a:buFontTx/>
              <a:buChar char="-"/>
            </a:pP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A ‘name plaque’ displayed on the RMR site </a:t>
            </a:r>
            <a:r>
              <a:rPr lang="en-GB" sz="600" dirty="0">
                <a:latin typeface="Calibri" panose="020F0502020204030204" pitchFamily="34" charset="0"/>
                <a:cs typeface="Calibri" panose="020F0502020204030204" pitchFamily="34" charset="0"/>
              </a:rPr>
              <a:t>(optional)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See over for terms, conditions &amp; payments details.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20"/>
              </a:lnSpc>
              <a:spcAft>
                <a:spcPts val="600"/>
              </a:spcAft>
            </a:pP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Please complete the form below/Over &amp; return to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b="1" dirty="0">
                <a:cs typeface="Calibri" panose="020F0502020204030204" pitchFamily="34" charset="0"/>
              </a:rPr>
              <a:t>RMR </a:t>
            </a:r>
            <a:r>
              <a:rPr lang="en-GB" sz="1000" b="1" dirty="0" smtClean="0">
                <a:cs typeface="Calibri" panose="020F0502020204030204" pitchFamily="34" charset="0"/>
              </a:rPr>
              <a:t>Treasurer, Track Sponsorship, 16 </a:t>
            </a:r>
            <a:r>
              <a:rPr lang="en-GB" sz="1000" b="1" dirty="0" err="1" smtClean="0">
                <a:cs typeface="Calibri" panose="020F0502020204030204" pitchFamily="34" charset="0"/>
              </a:rPr>
              <a:t>Flawn</a:t>
            </a:r>
            <a:r>
              <a:rPr lang="en-GB" sz="1000" b="1" dirty="0" smtClean="0">
                <a:cs typeface="Calibri" panose="020F0502020204030204" pitchFamily="34" charset="0"/>
              </a:rPr>
              <a:t> Way, Eynesbury,</a:t>
            </a:r>
            <a:r>
              <a:rPr lang="en-GB" sz="1000" b="1" dirty="0"/>
              <a:t> </a:t>
            </a:r>
            <a:r>
              <a:rPr lang="en-GB" sz="1000" b="1" dirty="0" smtClean="0"/>
              <a:t>St Neots PE19 </a:t>
            </a:r>
            <a:r>
              <a:rPr lang="en-GB" sz="1000" b="1" dirty="0" smtClean="0"/>
              <a:t>2JT</a:t>
            </a:r>
            <a:endParaRPr lang="en-GB" sz="800" b="1" dirty="0">
              <a:latin typeface="Copperplate Gothic Bold" panose="020E07050202060204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D4EC4934-D5EA-4112-B704-74AC512869D5}"/>
              </a:ext>
            </a:extLst>
          </p:cNvPr>
          <p:cNvSpPr/>
          <p:nvPr/>
        </p:nvSpPr>
        <p:spPr>
          <a:xfrm>
            <a:off x="285182" y="4860532"/>
            <a:ext cx="4548314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I wish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sponsor _____________ Mtrs of track @ £25 per Mtr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Name(s) to be written on ticket(s) &amp; displayed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onsite, please write clearly.  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Please leave name(s) blank if no ticket or plaque is required.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3FA10859-E7D8-4A52-92EB-F91E530BDA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274" y="5329698"/>
            <a:ext cx="4205400" cy="827733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4951248" y="146137"/>
            <a:ext cx="4641763" cy="6542468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dirty="0"/>
          </a:p>
        </p:txBody>
      </p:sp>
      <p:sp>
        <p:nvSpPr>
          <p:cNvPr id="34" name="TextBox 33"/>
          <p:cNvSpPr txBox="1"/>
          <p:nvPr/>
        </p:nvSpPr>
        <p:spPr>
          <a:xfrm>
            <a:off x="5059431" y="1928246"/>
            <a:ext cx="435363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Track Sponsorship Terms &amp; Conditions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All sponsors will receive 1 train pass &amp; 1 name plaque per mtr of track.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Each name plaque can hold up to 2 names or 1 family name. Memorial name plaques can also be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made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Your details may be kept for reference. Under the 2018 GDPR law please tick if you agree to this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Payment options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Cash;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Cheques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payable to; Riverside Miniature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Railway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bank transfer to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Acc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no: 18725864     Sort code: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60-18-23 </a:t>
            </a:r>
          </a:p>
          <a:p>
            <a:r>
              <a:rPr lang="en-GB" sz="1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please use the ref TS followed by payer surname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Special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wording on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plaque (memorial plaques only):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Thank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you very much for your support!   </a:t>
            </a:r>
            <a:r>
              <a:rPr lang="en-GB" sz="1000" dirty="0">
                <a:latin typeface="Copperplate Gothic Bold" panose="020E0705020206020404" pitchFamily="34" charset="0"/>
              </a:rPr>
              <a:t>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68046" y="4760504"/>
            <a:ext cx="42308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----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------------------------------------------------------------------------------------------------------</a:t>
            </a: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This section To be completed by RMR staff only</a:t>
            </a:r>
          </a:p>
          <a:p>
            <a:pPr algn="ctr"/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Cash received     £_____________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Cheque amount £_____________   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Bank transfer      £_____________ 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Info sent to plaque maker 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B72CFF56-0CFD-4746-B215-49E9401BFE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3549" y="289672"/>
            <a:ext cx="4205400" cy="13192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757987" y="2876550"/>
            <a:ext cx="200025" cy="1884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754253" y="6129013"/>
            <a:ext cx="200025" cy="1884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96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268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Copperplate Gothic Bold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Hewlett</dc:creator>
  <cp:lastModifiedBy>Ivan Hewlett</cp:lastModifiedBy>
  <cp:revision>40</cp:revision>
  <cp:lastPrinted>2018-02-22T12:54:19Z</cp:lastPrinted>
  <dcterms:created xsi:type="dcterms:W3CDTF">2018-01-14T13:49:18Z</dcterms:created>
  <dcterms:modified xsi:type="dcterms:W3CDTF">2018-06-16T16:34:22Z</dcterms:modified>
</cp:coreProperties>
</file>